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70" r:id="rId5"/>
    <p:sldId id="256" r:id="rId6"/>
    <p:sldId id="276" r:id="rId7"/>
    <p:sldId id="268" r:id="rId8"/>
    <p:sldId id="259" r:id="rId9"/>
    <p:sldId id="273" r:id="rId10"/>
    <p:sldId id="275" r:id="rId11"/>
    <p:sldId id="27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8" d="100"/>
          <a:sy n="68" d="100"/>
        </p:scale>
        <p:origin x="5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2/26/2024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2/26/2024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2/26/2024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2/26/2024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FD68DB7-108F-4C60-AF8E-9358EACCCE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49438" y="522288"/>
            <a:ext cx="7766050" cy="6054725"/>
          </a:xfrm>
        </p:spPr>
        <p:txBody>
          <a:bodyPr>
            <a:normAutofit/>
          </a:bodyPr>
          <a:lstStyle/>
          <a:p>
            <a:pPr algn="ctr"/>
            <a:endParaRPr lang="en-GB" sz="8000" b="1" dirty="0">
              <a:solidFill>
                <a:schemeClr val="accent2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 descr="Z:\Teaching\Primary\PRIMARY TEACHER PLANNING\Martina 14 15\Robyn\Display\Berridge logo.png">
            <a:extLst>
              <a:ext uri="{FF2B5EF4-FFF2-40B4-BE49-F238E27FC236}">
                <a16:creationId xmlns:a16="http://schemas.microsoft.com/office/drawing/2014/main" id="{86252C0F-6189-4042-8C7F-885F457D00A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5105" y="1223962"/>
            <a:ext cx="3796954" cy="44100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328067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393B46-3775-4000-BD87-A80DD77AB4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sz="96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Keeping safe at home</a:t>
            </a:r>
          </a:p>
        </p:txBody>
      </p:sp>
    </p:spTree>
    <p:extLst>
      <p:ext uri="{BB962C8B-B14F-4D97-AF65-F5344CB8AC3E}">
        <p14:creationId xmlns:p14="http://schemas.microsoft.com/office/powerpoint/2010/main" val="25632400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D6822A-4D9A-48CE-A1CF-12C6DD9B34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840" y="1518407"/>
            <a:ext cx="8695162" cy="452295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4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BFD86A1-9B54-44CC-87E2-9A33E53561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79109"/>
            <a:ext cx="9409346" cy="6542201"/>
          </a:xfrm>
        </p:spPr>
        <p:txBody>
          <a:bodyPr/>
          <a:lstStyle/>
          <a:p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19FD5BE-9351-4958-8DD1-DA5FCAEC0A5B}"/>
              </a:ext>
            </a:extLst>
          </p:cNvPr>
          <p:cNvSpPr txBox="1">
            <a:spLocks/>
          </p:cNvSpPr>
          <p:nvPr/>
        </p:nvSpPr>
        <p:spPr>
          <a:xfrm>
            <a:off x="1507067" y="2404534"/>
            <a:ext cx="7766936" cy="164630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60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Who keeps you safe at home?</a:t>
            </a:r>
          </a:p>
        </p:txBody>
      </p:sp>
    </p:spTree>
    <p:extLst>
      <p:ext uri="{BB962C8B-B14F-4D97-AF65-F5344CB8AC3E}">
        <p14:creationId xmlns:p14="http://schemas.microsoft.com/office/powerpoint/2010/main" val="3524134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D6822A-4D9A-48CE-A1CF-12C6DD9B34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840" y="1518407"/>
            <a:ext cx="8695162" cy="452295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4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BFD86A1-9B54-44CC-87E2-9A33E53561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79109"/>
            <a:ext cx="9409346" cy="6542201"/>
          </a:xfrm>
        </p:spPr>
        <p:txBody>
          <a:bodyPr/>
          <a:lstStyle/>
          <a:p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19FD5BE-9351-4958-8DD1-DA5FCAEC0A5B}"/>
              </a:ext>
            </a:extLst>
          </p:cNvPr>
          <p:cNvSpPr txBox="1">
            <a:spLocks/>
          </p:cNvSpPr>
          <p:nvPr/>
        </p:nvSpPr>
        <p:spPr>
          <a:xfrm>
            <a:off x="1507067" y="2404534"/>
            <a:ext cx="7766936" cy="164630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60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Staying Safe in the Home</a:t>
            </a:r>
          </a:p>
        </p:txBody>
      </p:sp>
    </p:spTree>
    <p:extLst>
      <p:ext uri="{BB962C8B-B14F-4D97-AF65-F5344CB8AC3E}">
        <p14:creationId xmlns:p14="http://schemas.microsoft.com/office/powerpoint/2010/main" val="8351544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D6822A-4D9A-48CE-A1CF-12C6DD9B34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840" y="1518407"/>
            <a:ext cx="8695162" cy="452295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4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5E12B14-9A62-4F88-9D64-241C7DC16D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5842" y="192909"/>
            <a:ext cx="3638003" cy="6194684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chemeClr val="accent2"/>
                </a:solidFill>
              </a:rPr>
              <a:t>Harmful Substances</a:t>
            </a:r>
            <a:br>
              <a:rPr lang="en-GB" b="1" dirty="0">
                <a:solidFill>
                  <a:schemeClr val="accent2"/>
                </a:solidFill>
              </a:rPr>
            </a:br>
            <a:br>
              <a:rPr lang="en-GB" b="1" dirty="0">
                <a:solidFill>
                  <a:schemeClr val="accent2"/>
                </a:solidFill>
              </a:rPr>
            </a:br>
            <a:r>
              <a:rPr lang="en-GB" b="1" dirty="0">
                <a:solidFill>
                  <a:schemeClr val="accent2"/>
                </a:solidFill>
              </a:rPr>
              <a:t>These are things that can hurt us if we eat them or sometimes if we just touch them.</a:t>
            </a:r>
            <a:br>
              <a:rPr lang="en-GB" b="1" dirty="0">
                <a:solidFill>
                  <a:schemeClr val="accent2"/>
                </a:solidFill>
              </a:rPr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38B30AA-A1BF-4D4D-B651-148F995104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6421" y="192909"/>
            <a:ext cx="4233385" cy="317888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B380D41-2EFB-474A-853F-0A6E5BF7AA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6638" y="3920618"/>
            <a:ext cx="4552950" cy="246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0917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FD68DB7-108F-4C60-AF8E-9358EACCCE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49438" y="522288"/>
            <a:ext cx="7766050" cy="6054725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sz="36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Medicines</a:t>
            </a:r>
          </a:p>
          <a:p>
            <a:pPr algn="ctr"/>
            <a:endParaRPr lang="en-GB" sz="3600" b="1" dirty="0">
              <a:solidFill>
                <a:schemeClr val="accent2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b="1" dirty="0">
              <a:solidFill>
                <a:schemeClr val="accent2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b="1" dirty="0">
              <a:solidFill>
                <a:schemeClr val="accent2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b="1" dirty="0">
              <a:solidFill>
                <a:schemeClr val="accent2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b="1" dirty="0">
              <a:solidFill>
                <a:schemeClr val="accent2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You should never give medicine to yourself</a:t>
            </a:r>
          </a:p>
          <a:p>
            <a:pPr algn="ctr"/>
            <a:r>
              <a:rPr lang="en-GB" sz="36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Who should give you medicine?</a:t>
            </a:r>
          </a:p>
          <a:p>
            <a:pPr algn="ctr"/>
            <a:r>
              <a:rPr lang="en-GB" sz="36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What are medicines for?</a:t>
            </a:r>
          </a:p>
          <a:p>
            <a:pPr algn="ctr"/>
            <a:endParaRPr lang="en-GB" sz="3600" b="1" dirty="0">
              <a:solidFill>
                <a:schemeClr val="accent2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b="1" dirty="0">
              <a:solidFill>
                <a:schemeClr val="accent2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b="1" dirty="0">
              <a:solidFill>
                <a:schemeClr val="accent2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6A64C22-B8F2-4F2A-BF44-9754C35119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7978" y="1032722"/>
            <a:ext cx="5394293" cy="3020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8869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FD68DB7-108F-4C60-AF8E-9358EACCCE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49438" y="522288"/>
            <a:ext cx="7766050" cy="6054725"/>
          </a:xfrm>
        </p:spPr>
        <p:txBody>
          <a:bodyPr>
            <a:normAutofit/>
          </a:bodyPr>
          <a:lstStyle/>
          <a:p>
            <a:pPr algn="ctr"/>
            <a:endParaRPr lang="en-GB" sz="8000" b="1" dirty="0">
              <a:solidFill>
                <a:schemeClr val="accent2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72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How can you keep safe at home?</a:t>
            </a:r>
          </a:p>
        </p:txBody>
      </p:sp>
    </p:spTree>
    <p:extLst>
      <p:ext uri="{BB962C8B-B14F-4D97-AF65-F5344CB8AC3E}">
        <p14:creationId xmlns:p14="http://schemas.microsoft.com/office/powerpoint/2010/main" val="41529543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FD68DB7-108F-4C60-AF8E-9358EACCCE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7010" y="522288"/>
            <a:ext cx="8908478" cy="6054725"/>
          </a:xfrm>
        </p:spPr>
        <p:txBody>
          <a:bodyPr>
            <a:normAutofit/>
          </a:bodyPr>
          <a:lstStyle/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36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Sharp, hot objects are dangerous and should be used by adults only.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36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Do not open cleaning products, medicines or other chemicals.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36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Do not touch electrical sockets or switches.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36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Tidy up so nobody trips or falls over your things.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36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Water can be dangerous</a:t>
            </a:r>
            <a:r>
              <a:rPr lang="en-GB" sz="3600" b="1">
                <a:solidFill>
                  <a:schemeClr val="accent2"/>
                </a:solidFill>
                <a:latin typeface="Comic Sans MS" panose="030F0702030302020204" pitchFamily="66" charset="0"/>
              </a:rPr>
              <a:t>. </a:t>
            </a:r>
            <a:endParaRPr lang="en-GB" sz="3600" b="1" dirty="0">
              <a:solidFill>
                <a:schemeClr val="accent2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14000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29E58609B2F124CB789D6B7DE16A734" ma:contentTypeVersion="16" ma:contentTypeDescription="Create a new document." ma:contentTypeScope="" ma:versionID="5bd9a48e4219b0fd3d26ba2da2aa856a">
  <xsd:schema xmlns:xsd="http://www.w3.org/2001/XMLSchema" xmlns:xs="http://www.w3.org/2001/XMLSchema" xmlns:p="http://schemas.microsoft.com/office/2006/metadata/properties" xmlns:ns3="6c879e94-7644-41a6-bdad-18ea5aa1323c" xmlns:ns4="0e9b7ee3-4f45-40c4-bede-cac4cdbee3a5" targetNamespace="http://schemas.microsoft.com/office/2006/metadata/properties" ma:root="true" ma:fieldsID="89e5b3f0d9fc12178fceebe2064248a6" ns3:_="" ns4:_="">
    <xsd:import namespace="6c879e94-7644-41a6-bdad-18ea5aa1323c"/>
    <xsd:import namespace="0e9b7ee3-4f45-40c4-bede-cac4cdbee3a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Location" minOccurs="0"/>
                <xsd:element ref="ns3:MediaLengthInSeconds" minOccurs="0"/>
                <xsd:element ref="ns3:_activity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c879e94-7644-41a6-bdad-18ea5aa1323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9b7ee3-4f45-40c4-bede-cac4cdbee3a5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c879e94-7644-41a6-bdad-18ea5aa1323c" xsi:nil="true"/>
  </documentManagement>
</p:properties>
</file>

<file path=customXml/itemProps1.xml><?xml version="1.0" encoding="utf-8"?>
<ds:datastoreItem xmlns:ds="http://schemas.openxmlformats.org/officeDocument/2006/customXml" ds:itemID="{59E9F15E-353B-4FBA-98FA-B58F1811265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c879e94-7644-41a6-bdad-18ea5aa1323c"/>
    <ds:schemaRef ds:uri="0e9b7ee3-4f45-40c4-bede-cac4cdbee3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E2F601F-57CF-4100-B71D-F4A887252D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5408D9D-D99E-4014-88C7-00D9C71DFD54}">
  <ds:schemaRefs>
    <ds:schemaRef ds:uri="http://schemas.microsoft.com/office/2006/documentManagement/types"/>
    <ds:schemaRef ds:uri="http://purl.org/dc/terms/"/>
    <ds:schemaRef ds:uri="http://purl.org/dc/elements/1.1/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0e9b7ee3-4f45-40c4-bede-cac4cdbee3a5"/>
    <ds:schemaRef ds:uri="6c879e94-7644-41a6-bdad-18ea5aa1323c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517</TotalTime>
  <Words>123</Words>
  <Application>Microsoft Office PowerPoint</Application>
  <PresentationFormat>Widescreen</PresentationFormat>
  <Paragraphs>23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Comic Sans MS</vt:lpstr>
      <vt:lpstr>Trebuchet MS</vt:lpstr>
      <vt:lpstr>Wingdings 3</vt:lpstr>
      <vt:lpstr>Facet</vt:lpstr>
      <vt:lpstr>PowerPoint Presentation</vt:lpstr>
      <vt:lpstr>Keeping safe at home</vt:lpstr>
      <vt:lpstr>  </vt:lpstr>
      <vt:lpstr>  </vt:lpstr>
      <vt:lpstr>Harmful Substances  These are things that can hurt us if we eat them or sometimes if we just touch them.   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Who keeps us safe in school?</dc:title>
  <dc:creator>Rebecca Maltby</dc:creator>
  <cp:lastModifiedBy>Alison Aldridge</cp:lastModifiedBy>
  <cp:revision>33</cp:revision>
  <dcterms:created xsi:type="dcterms:W3CDTF">2023-09-14T11:26:35Z</dcterms:created>
  <dcterms:modified xsi:type="dcterms:W3CDTF">2024-02-26T14:45:34Z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0x010100729E58609B2F124CB789D6B7DE16A734</vt:lpwstr>
  </property>
</Properties>
</file>