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81" r:id="rId6"/>
    <p:sldId id="267" r:id="rId7"/>
    <p:sldId id="278" r:id="rId8"/>
    <p:sldId id="279" r:id="rId9"/>
    <p:sldId id="273" r:id="rId10"/>
    <p:sldId id="280" r:id="rId11"/>
    <p:sldId id="262" r:id="rId12"/>
    <p:sldId id="275" r:id="rId13"/>
    <p:sldId id="276" r:id="rId14"/>
    <p:sldId id="27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93B46-3775-4000-BD87-A80DD77AB4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Who keeps us safe in school?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8E609D-DD16-4079-AAC7-EB08508061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40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374" y="276860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Designated</a:t>
            </a:r>
            <a:br>
              <a:rPr lang="en-GB" sz="6000" b="1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r>
              <a:rPr lang="en-GB" sz="6000" b="1">
                <a:solidFill>
                  <a:schemeClr val="accent2"/>
                </a:solidFill>
                <a:latin typeface="Comic Sans MS" panose="030F0702030302020204" pitchFamily="66" charset="0"/>
              </a:rPr>
              <a:t>Safeguarding</a:t>
            </a:r>
            <a:br>
              <a:rPr lang="en-GB" sz="6000" b="1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r>
              <a:rPr lang="en-GB" sz="6000" b="1">
                <a:solidFill>
                  <a:schemeClr val="accent2"/>
                </a:solidFill>
                <a:latin typeface="Comic Sans MS" panose="030F0702030302020204" pitchFamily="66" charset="0"/>
              </a:rPr>
              <a:t>Leads</a:t>
            </a:r>
            <a:endParaRPr lang="en-GB" sz="6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930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374" y="2768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Teachers and TAs</a:t>
            </a:r>
          </a:p>
        </p:txBody>
      </p:sp>
    </p:spTree>
    <p:extLst>
      <p:ext uri="{BB962C8B-B14F-4D97-AF65-F5344CB8AC3E}">
        <p14:creationId xmlns:p14="http://schemas.microsoft.com/office/powerpoint/2010/main" val="3717124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374" y="276860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Premise Manager</a:t>
            </a:r>
            <a:b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Site Manager</a:t>
            </a:r>
          </a:p>
        </p:txBody>
      </p:sp>
    </p:spTree>
    <p:extLst>
      <p:ext uri="{BB962C8B-B14F-4D97-AF65-F5344CB8AC3E}">
        <p14:creationId xmlns:p14="http://schemas.microsoft.com/office/powerpoint/2010/main" val="2589492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374" y="2768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Office Staff</a:t>
            </a:r>
          </a:p>
        </p:txBody>
      </p:sp>
    </p:spTree>
    <p:extLst>
      <p:ext uri="{BB962C8B-B14F-4D97-AF65-F5344CB8AC3E}">
        <p14:creationId xmlns:p14="http://schemas.microsoft.com/office/powerpoint/2010/main" val="891096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8078" y="552768"/>
            <a:ext cx="8605202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6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Mid-day Supervisors</a:t>
            </a:r>
          </a:p>
        </p:txBody>
      </p:sp>
    </p:spTree>
    <p:extLst>
      <p:ext uri="{BB962C8B-B14F-4D97-AF65-F5344CB8AC3E}">
        <p14:creationId xmlns:p14="http://schemas.microsoft.com/office/powerpoint/2010/main" val="3031886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374" y="276860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Parent Support Worker</a:t>
            </a:r>
          </a:p>
        </p:txBody>
      </p:sp>
    </p:spTree>
    <p:extLst>
      <p:ext uri="{BB962C8B-B14F-4D97-AF65-F5344CB8AC3E}">
        <p14:creationId xmlns:p14="http://schemas.microsoft.com/office/powerpoint/2010/main" val="2568531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421E2B-102C-49C3-B484-B2032B2E8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164" y="209341"/>
            <a:ext cx="4829489" cy="643931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35D92-A7CE-4024-B01C-B869ABB579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8384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72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4152954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72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Who keeps you safe in the holidays?</a:t>
            </a:r>
          </a:p>
        </p:txBody>
      </p:sp>
    </p:spTree>
    <p:extLst>
      <p:ext uri="{BB962C8B-B14F-4D97-AF65-F5344CB8AC3E}">
        <p14:creationId xmlns:p14="http://schemas.microsoft.com/office/powerpoint/2010/main" val="3499110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72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How do you keep safe in the holidays?</a:t>
            </a:r>
          </a:p>
        </p:txBody>
      </p:sp>
    </p:spTree>
    <p:extLst>
      <p:ext uri="{BB962C8B-B14F-4D97-AF65-F5344CB8AC3E}">
        <p14:creationId xmlns:p14="http://schemas.microsoft.com/office/powerpoint/2010/main" val="409016566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E58609B2F124CB789D6B7DE16A734" ma:contentTypeVersion="16" ma:contentTypeDescription="Create a new document." ma:contentTypeScope="" ma:versionID="5bd9a48e4219b0fd3d26ba2da2aa856a">
  <xsd:schema xmlns:xsd="http://www.w3.org/2001/XMLSchema" xmlns:xs="http://www.w3.org/2001/XMLSchema" xmlns:p="http://schemas.microsoft.com/office/2006/metadata/properties" xmlns:ns3="6c879e94-7644-41a6-bdad-18ea5aa1323c" xmlns:ns4="0e9b7ee3-4f45-40c4-bede-cac4cdbee3a5" targetNamespace="http://schemas.microsoft.com/office/2006/metadata/properties" ma:root="true" ma:fieldsID="89e5b3f0d9fc12178fceebe2064248a6" ns3:_="" ns4:_="">
    <xsd:import namespace="6c879e94-7644-41a6-bdad-18ea5aa1323c"/>
    <xsd:import namespace="0e9b7ee3-4f45-40c4-bede-cac4cdbee3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879e94-7644-41a6-bdad-18ea5aa132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9b7ee3-4f45-40c4-bede-cac4cdbee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c879e94-7644-41a6-bdad-18ea5aa1323c" xsi:nil="true"/>
  </documentManagement>
</p:properties>
</file>

<file path=customXml/itemProps1.xml><?xml version="1.0" encoding="utf-8"?>
<ds:datastoreItem xmlns:ds="http://schemas.openxmlformats.org/officeDocument/2006/customXml" ds:itemID="{59E9F15E-353B-4FBA-98FA-B58F18112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879e94-7644-41a6-bdad-18ea5aa1323c"/>
    <ds:schemaRef ds:uri="0e9b7ee3-4f45-40c4-bede-cac4cdbee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2F601F-57CF-4100-B71D-F4A887252D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408D9D-D99E-4014-88C7-00D9C71DFD54}">
  <ds:schemaRefs>
    <ds:schemaRef ds:uri="http://purl.org/dc/elements/1.1/"/>
    <ds:schemaRef ds:uri="0e9b7ee3-4f45-40c4-bede-cac4cdbee3a5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6c879e94-7644-41a6-bdad-18ea5aa1323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489</TotalTime>
  <Words>45</Words>
  <Application>Microsoft Office PowerPoint</Application>
  <PresentationFormat>Widescreen</PresentationFormat>
  <Paragraphs>15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Comic Sans MS</vt:lpstr>
      <vt:lpstr>Trebuchet MS</vt:lpstr>
      <vt:lpstr>Wingdings 3</vt:lpstr>
      <vt:lpstr>Facet</vt:lpstr>
      <vt:lpstr>Who keeps us safe in school?</vt:lpstr>
      <vt:lpstr>Designated Safeguarding Leads</vt:lpstr>
      <vt:lpstr>Teachers and TAs</vt:lpstr>
      <vt:lpstr>Premise Manager Site Manager</vt:lpstr>
      <vt:lpstr>Office Staff</vt:lpstr>
      <vt:lpstr>PowerPoint Presentation</vt:lpstr>
      <vt:lpstr>Parent Support Worker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keeps us safe in school?</dc:title>
  <dc:creator>Rebecca Maltby</dc:creator>
  <cp:lastModifiedBy>Alison Aldridge</cp:lastModifiedBy>
  <cp:revision>34</cp:revision>
  <dcterms:created xsi:type="dcterms:W3CDTF">2023-09-14T11:26:35Z</dcterms:created>
  <dcterms:modified xsi:type="dcterms:W3CDTF">2024-07-12T13:39:29Z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0x010100729E58609B2F124CB789D6B7DE16A734</vt:lpwstr>
  </property>
</Properties>
</file>