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70" r:id="rId5"/>
    <p:sldId id="256" r:id="rId6"/>
    <p:sldId id="267" r:id="rId7"/>
    <p:sldId id="277" r:id="rId8"/>
    <p:sldId id="276" r:id="rId9"/>
    <p:sldId id="259" r:id="rId10"/>
    <p:sldId id="260" r:id="rId11"/>
    <p:sldId id="278" r:id="rId12"/>
    <p:sldId id="279" r:id="rId13"/>
    <p:sldId id="280" r:id="rId14"/>
    <p:sldId id="281" r:id="rId15"/>
    <p:sldId id="27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Z:\Teaching\Primary\PRIMARY TEACHER PLANNING\Martina 14 15\Robyn\Display\Berridge logo.png">
            <a:extLst>
              <a:ext uri="{FF2B5EF4-FFF2-40B4-BE49-F238E27FC236}">
                <a16:creationId xmlns:a16="http://schemas.microsoft.com/office/drawing/2014/main" id="{86252C0F-6189-4042-8C7F-885F457D00A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105" y="1223962"/>
            <a:ext cx="3796954" cy="4410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280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93B46-3775-4000-BD87-A80DD77AB4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858" y="839685"/>
            <a:ext cx="7766936" cy="1646302"/>
          </a:xfrm>
        </p:spPr>
        <p:txBody>
          <a:bodyPr/>
          <a:lstStyle/>
          <a:p>
            <a:pPr algn="ctr"/>
            <a:r>
              <a:rPr lang="en-GB" sz="6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</p:spTree>
    <p:extLst>
      <p:ext uri="{BB962C8B-B14F-4D97-AF65-F5344CB8AC3E}">
        <p14:creationId xmlns:p14="http://schemas.microsoft.com/office/powerpoint/2010/main" val="2563240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Talk to adults you can trust- like a uniformed police officer, teacher or parent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D95D85-0285-4C57-B6E8-1B9C8F3DF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161" y="3559640"/>
            <a:ext cx="2995760" cy="29957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6A75A8-2462-4997-AB09-5DC2273CE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3101142"/>
            <a:ext cx="2381495" cy="30510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79617F-BD2D-45AA-8315-9ADFD466E8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0663" y="3387481"/>
            <a:ext cx="3397890" cy="314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24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Other trusted adults are- fire-fighters, nurses, shop assistants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F1FC1A-2374-469B-8C54-AABFB5946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788067"/>
            <a:ext cx="2821483" cy="37922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9744E4-2A31-4A88-8436-1EF3DC11D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6522" y="2620206"/>
            <a:ext cx="1749099" cy="39600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0EB57A-AB4F-47ED-881F-E1769C9A9D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1850" y="2620206"/>
            <a:ext cx="5055516" cy="337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31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If you approached by a stranger or if you feel uncomfortable about a situation you must tell a trusted adult.</a:t>
            </a:r>
          </a:p>
          <a:p>
            <a:r>
              <a:rPr lang="en-GB" sz="3200" dirty="0"/>
              <a:t>A stranger is someone you do not know, who is not a trusted adult.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218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1E75E-A0B4-4722-83CD-D2BDFFE24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3262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If you are lost, stay where you are, do not wander off. You will be found more easily if you stay put.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Make a noise, shout ‘Help’, attract attention in some way. This will help bring someone to find you.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If you are in a place where you can see a trusted adult, then ask them for help</a:t>
            </a:r>
          </a:p>
        </p:txBody>
      </p:sp>
    </p:spTree>
    <p:extLst>
      <p:ext uri="{BB962C8B-B14F-4D97-AF65-F5344CB8AC3E}">
        <p14:creationId xmlns:p14="http://schemas.microsoft.com/office/powerpoint/2010/main" val="1537091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A stranger offers you sweets but they say you must go with them to their car to get them.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1701735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playing at the park with a friend and their mum. A stranger says they’ve come to take you home and they are friends with your dad.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960101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doorbell rings when your dad is outside in the garden and you think about opening the door.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2072592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playing in the street outside your home when a stranger walks by and asks you to help walk their dog.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1276715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lost in the shopping centre and begin to get upset. A stranger stops and asks if they can help you to find your grown-up.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3607144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Always make sure your parents/ carers know where you are at all times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467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E58609B2F124CB789D6B7DE16A734" ma:contentTypeVersion="16" ma:contentTypeDescription="Create a new document." ma:contentTypeScope="" ma:versionID="5bd9a48e4219b0fd3d26ba2da2aa856a">
  <xsd:schema xmlns:xsd="http://www.w3.org/2001/XMLSchema" xmlns:xs="http://www.w3.org/2001/XMLSchema" xmlns:p="http://schemas.microsoft.com/office/2006/metadata/properties" xmlns:ns3="6c879e94-7644-41a6-bdad-18ea5aa1323c" xmlns:ns4="0e9b7ee3-4f45-40c4-bede-cac4cdbee3a5" targetNamespace="http://schemas.microsoft.com/office/2006/metadata/properties" ma:root="true" ma:fieldsID="89e5b3f0d9fc12178fceebe2064248a6" ns3:_="" ns4:_="">
    <xsd:import namespace="6c879e94-7644-41a6-bdad-18ea5aa1323c"/>
    <xsd:import namespace="0e9b7ee3-4f45-40c4-bede-cac4cdbee3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879e94-7644-41a6-bdad-18ea5aa132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9b7ee3-4f45-40c4-bede-cac4cdbee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c879e94-7644-41a6-bdad-18ea5aa1323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E9F15E-353B-4FBA-98FA-B58F18112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879e94-7644-41a6-bdad-18ea5aa1323c"/>
    <ds:schemaRef ds:uri="0e9b7ee3-4f45-40c4-bede-cac4cdbee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408D9D-D99E-4014-88C7-00D9C71DFD54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0e9b7ee3-4f45-40c4-bede-cac4cdbee3a5"/>
    <ds:schemaRef ds:uri="http://schemas.microsoft.com/office/2006/documentManagement/types"/>
    <ds:schemaRef ds:uri="http://purl.org/dc/terms/"/>
    <ds:schemaRef ds:uri="6c879e94-7644-41a6-bdad-18ea5aa1323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E2F601F-57CF-4100-B71D-F4A887252D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544</TotalTime>
  <Words>346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Comic Sans MS</vt:lpstr>
      <vt:lpstr>Trebuchet MS</vt:lpstr>
      <vt:lpstr>Wingdings 3</vt:lpstr>
      <vt:lpstr>Facet</vt:lpstr>
      <vt:lpstr>PowerPoint Presentation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keeps us safe in school?</dc:title>
  <dc:creator>Rebecca Maltby</dc:creator>
  <cp:lastModifiedBy>Helen Phillips</cp:lastModifiedBy>
  <cp:revision>41</cp:revision>
  <dcterms:created xsi:type="dcterms:W3CDTF">2023-09-14T11:26:35Z</dcterms:created>
  <dcterms:modified xsi:type="dcterms:W3CDTF">2024-05-10T13:54:07Z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0x010100729E58609B2F124CB789D6B7DE16A734</vt:lpwstr>
  </property>
</Properties>
</file>