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8" r:id="rId4"/>
    <p:sldId id="279" r:id="rId5"/>
    <p:sldId id="280" r:id="rId6"/>
    <p:sldId id="282" r:id="rId7"/>
    <p:sldId id="281" r:id="rId8"/>
    <p:sldId id="28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7BC"/>
    <a:srgbClr val="651769"/>
    <a:srgbClr val="9BCB4F"/>
    <a:srgbClr val="CE4694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73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22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everyday-life/early-years-houses-homes/early-years-houses-homes-powerpoint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everyday-life/early-years-houses-homes/early-years-houses-homes-powerpoi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EBC48384-1947-4F4D-B647-A06844782DAB}"/>
              </a:ext>
            </a:extLst>
          </p:cNvPr>
          <p:cNvSpPr/>
          <p:nvPr userDrawn="1"/>
        </p:nvSpPr>
        <p:spPr>
          <a:xfrm>
            <a:off x="0" y="5938092"/>
            <a:ext cx="1432193" cy="9199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96D10E83-26B0-834E-B92F-443A531A9448}"/>
              </a:ext>
            </a:extLst>
          </p:cNvPr>
          <p:cNvSpPr/>
          <p:nvPr userDrawn="1"/>
        </p:nvSpPr>
        <p:spPr>
          <a:xfrm>
            <a:off x="0" y="5938092"/>
            <a:ext cx="1432193" cy="9199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>
            <a:hlinkClick r:id="rId2" action="ppaction://hlinksldjump"/>
            <a:extLst>
              <a:ext uri="{FF2B5EF4-FFF2-40B4-BE49-F238E27FC236}">
                <a16:creationId xmlns:a16="http://schemas.microsoft.com/office/drawing/2014/main" id="{25123525-48E4-2A46-930C-03DFE4199C04}"/>
              </a:ext>
            </a:extLst>
          </p:cNvPr>
          <p:cNvSpPr/>
          <p:nvPr/>
        </p:nvSpPr>
        <p:spPr>
          <a:xfrm>
            <a:off x="2297151" y="5442402"/>
            <a:ext cx="2009853" cy="590874"/>
          </a:xfrm>
          <a:prstGeom prst="roundRect">
            <a:avLst>
              <a:gd name="adj" fmla="val 28881"/>
            </a:avLst>
          </a:prstGeom>
          <a:solidFill>
            <a:srgbClr val="6517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kitchen</a:t>
            </a:r>
          </a:p>
        </p:txBody>
      </p:sp>
      <p:sp>
        <p:nvSpPr>
          <p:cNvPr id="19" name="Rounded Rectangle 18">
            <a:hlinkClick r:id="rId3" action="ppaction://hlinksldjump"/>
            <a:extLst>
              <a:ext uri="{FF2B5EF4-FFF2-40B4-BE49-F238E27FC236}">
                <a16:creationId xmlns:a16="http://schemas.microsoft.com/office/drawing/2014/main" id="{47880030-2AE4-5040-8E37-7D417C96F478}"/>
              </a:ext>
            </a:extLst>
          </p:cNvPr>
          <p:cNvSpPr/>
          <p:nvPr/>
        </p:nvSpPr>
        <p:spPr>
          <a:xfrm>
            <a:off x="4382429" y="5439669"/>
            <a:ext cx="2009853" cy="590874"/>
          </a:xfrm>
          <a:prstGeom prst="roundRect">
            <a:avLst>
              <a:gd name="adj" fmla="val 28881"/>
            </a:avLst>
          </a:prstGeom>
          <a:solidFill>
            <a:srgbClr val="26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living room</a:t>
            </a:r>
          </a:p>
        </p:txBody>
      </p:sp>
      <p:sp>
        <p:nvSpPr>
          <p:cNvPr id="20" name="Rounded Rectangle 19">
            <a:hlinkClick r:id="rId4" action="ppaction://hlinksldjump"/>
            <a:extLst>
              <a:ext uri="{FF2B5EF4-FFF2-40B4-BE49-F238E27FC236}">
                <a16:creationId xmlns:a16="http://schemas.microsoft.com/office/drawing/2014/main" id="{78250C79-9A45-0341-A92F-31330B79D96E}"/>
              </a:ext>
            </a:extLst>
          </p:cNvPr>
          <p:cNvSpPr/>
          <p:nvPr/>
        </p:nvSpPr>
        <p:spPr>
          <a:xfrm>
            <a:off x="6467706" y="5445790"/>
            <a:ext cx="2009853" cy="590874"/>
          </a:xfrm>
          <a:prstGeom prst="roundRect">
            <a:avLst>
              <a:gd name="adj" fmla="val 28881"/>
            </a:avLst>
          </a:prstGeom>
          <a:solidFill>
            <a:srgbClr val="CE46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bathroom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6FBFBE01-F08C-FF4B-9D97-7602FCB86577}"/>
              </a:ext>
            </a:extLst>
          </p:cNvPr>
          <p:cNvGrpSpPr/>
          <p:nvPr/>
        </p:nvGrpSpPr>
        <p:grpSpPr>
          <a:xfrm>
            <a:off x="2312788" y="702526"/>
            <a:ext cx="6119226" cy="4326674"/>
            <a:chOff x="2312788" y="702526"/>
            <a:chExt cx="6119226" cy="4326674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DF5CDCA-BA44-BA4F-A003-36A8C02EB6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12788" y="702526"/>
              <a:ext cx="6117533" cy="4326674"/>
            </a:xfrm>
            <a:prstGeom prst="roundRect">
              <a:avLst>
                <a:gd name="adj" fmla="val 8433"/>
              </a:avLst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F2F5D604-0C4E-3042-813D-450C31A51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2863" y="1295006"/>
              <a:ext cx="5219151" cy="332311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2F152E63-701C-AF49-928F-5B36CD75247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9" y="2492839"/>
            <a:ext cx="1994231" cy="485581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1079040" y="3861058"/>
            <a:ext cx="2232875" cy="854246"/>
          </a:xfrm>
          <a:prstGeom prst="wedgeRoundRectCallout">
            <a:avLst>
              <a:gd name="adj1" fmla="val -42851"/>
              <a:gd name="adj2" fmla="val -71041"/>
              <a:gd name="adj3" fmla="val 16667"/>
            </a:avLst>
          </a:prstGeom>
          <a:solidFill>
            <a:schemeClr val="bg1"/>
          </a:solidFill>
          <a:ln w="28575">
            <a:solidFill>
              <a:srgbClr val="26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651769"/>
                </a:solidFill>
              </a:rPr>
              <a:t>Which room would you like to go to?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152E63-701C-AF49-928F-5B36CD7524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491141" y="4061362"/>
            <a:ext cx="1330844" cy="3385481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7157181" y="5388908"/>
            <a:ext cx="1844315" cy="1160713"/>
          </a:xfrm>
          <a:prstGeom prst="wedgeRoundRectCallout">
            <a:avLst>
              <a:gd name="adj1" fmla="val 7130"/>
              <a:gd name="adj2" fmla="val -75105"/>
              <a:gd name="adj3" fmla="val 16667"/>
            </a:avLst>
          </a:prstGeom>
          <a:solidFill>
            <a:schemeClr val="bg1"/>
          </a:solidFill>
          <a:ln w="28575">
            <a:solidFill>
              <a:srgbClr val="26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651769"/>
                </a:solidFill>
              </a:rPr>
              <a:t>What dangers can you spot in the kitchen?</a:t>
            </a:r>
          </a:p>
        </p:txBody>
      </p:sp>
      <p:sp>
        <p:nvSpPr>
          <p:cNvPr id="9" name="Rounded Rectangl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5940764"/>
            <a:ext cx="1371600" cy="793014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Click here to check.</a:t>
            </a:r>
          </a:p>
        </p:txBody>
      </p:sp>
    </p:spTree>
    <p:extLst>
      <p:ext uri="{BB962C8B-B14F-4D97-AF65-F5344CB8AC3E}">
        <p14:creationId xmlns:p14="http://schemas.microsoft.com/office/powerpoint/2010/main" val="74764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sp>
        <p:nvSpPr>
          <p:cNvPr id="9" name="Rounded 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6078162"/>
            <a:ext cx="1371600" cy="518218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back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61AE3FF-1E16-C642-9707-240E6707353D}"/>
              </a:ext>
            </a:extLst>
          </p:cNvPr>
          <p:cNvSpPr/>
          <p:nvPr/>
        </p:nvSpPr>
        <p:spPr>
          <a:xfrm>
            <a:off x="995186" y="2318197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84BBC4F-0A82-164D-BAF2-312A43B8563C}"/>
              </a:ext>
            </a:extLst>
          </p:cNvPr>
          <p:cNvSpPr/>
          <p:nvPr/>
        </p:nvSpPr>
        <p:spPr>
          <a:xfrm>
            <a:off x="1619672" y="2492896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4A57516-32DB-3E4F-BC22-4E74FF67C452}"/>
              </a:ext>
            </a:extLst>
          </p:cNvPr>
          <p:cNvSpPr/>
          <p:nvPr/>
        </p:nvSpPr>
        <p:spPr>
          <a:xfrm>
            <a:off x="1467396" y="1442864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A8970D9-FC29-914F-8FC8-FE4BFDE4B5C1}"/>
              </a:ext>
            </a:extLst>
          </p:cNvPr>
          <p:cNvSpPr/>
          <p:nvPr/>
        </p:nvSpPr>
        <p:spPr>
          <a:xfrm>
            <a:off x="2555776" y="1916832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CCA1D2-A6E9-114D-BFAC-F14BD0F8A929}"/>
              </a:ext>
            </a:extLst>
          </p:cNvPr>
          <p:cNvSpPr/>
          <p:nvPr/>
        </p:nvSpPr>
        <p:spPr>
          <a:xfrm>
            <a:off x="3479304" y="1849140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1007D-F445-5047-AA52-B1D766E5A340}"/>
              </a:ext>
            </a:extLst>
          </p:cNvPr>
          <p:cNvSpPr/>
          <p:nvPr/>
        </p:nvSpPr>
        <p:spPr>
          <a:xfrm>
            <a:off x="4716016" y="1844824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C6B852-D57A-E14A-9560-CA4674A76D65}"/>
              </a:ext>
            </a:extLst>
          </p:cNvPr>
          <p:cNvSpPr/>
          <p:nvPr/>
        </p:nvSpPr>
        <p:spPr>
          <a:xfrm>
            <a:off x="3779912" y="4725144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7521825-1484-9849-AFD3-BF5E067F8FA6}"/>
              </a:ext>
            </a:extLst>
          </p:cNvPr>
          <p:cNvSpPr/>
          <p:nvPr/>
        </p:nvSpPr>
        <p:spPr>
          <a:xfrm>
            <a:off x="5004048" y="5191100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28C3011-67F4-F049-B9CF-B0BF8B47AE1F}"/>
              </a:ext>
            </a:extLst>
          </p:cNvPr>
          <p:cNvSpPr/>
          <p:nvPr/>
        </p:nvSpPr>
        <p:spPr>
          <a:xfrm>
            <a:off x="2730748" y="4822800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A4044F8-79D6-C648-A112-41DA4B7C4EA4}"/>
              </a:ext>
            </a:extLst>
          </p:cNvPr>
          <p:cNvSpPr/>
          <p:nvPr/>
        </p:nvSpPr>
        <p:spPr>
          <a:xfrm>
            <a:off x="1054348" y="5375624"/>
            <a:ext cx="1003052" cy="10030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5145051-9369-EA44-B405-2608DA96D196}"/>
              </a:ext>
            </a:extLst>
          </p:cNvPr>
          <p:cNvSpPr/>
          <p:nvPr/>
        </p:nvSpPr>
        <p:spPr>
          <a:xfrm>
            <a:off x="1979712" y="5301208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F5DD033-9044-FA45-B9DA-CCF6F24B41DB}"/>
              </a:ext>
            </a:extLst>
          </p:cNvPr>
          <p:cNvSpPr/>
          <p:nvPr/>
        </p:nvSpPr>
        <p:spPr>
          <a:xfrm>
            <a:off x="4716016" y="3861048"/>
            <a:ext cx="1003052" cy="10030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903573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152E63-701C-AF49-928F-5B36CD7524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3684" y="4140084"/>
            <a:ext cx="1744415" cy="347174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6705600" y="5338108"/>
            <a:ext cx="2079997" cy="1160713"/>
          </a:xfrm>
          <a:prstGeom prst="wedgeRoundRectCallout">
            <a:avLst>
              <a:gd name="adj1" fmla="val 7130"/>
              <a:gd name="adj2" fmla="val -75105"/>
              <a:gd name="adj3" fmla="val 16667"/>
            </a:avLst>
          </a:prstGeom>
          <a:solidFill>
            <a:schemeClr val="bg1"/>
          </a:solidFill>
          <a:ln w="28575">
            <a:solidFill>
              <a:srgbClr val="26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651769"/>
                </a:solidFill>
              </a:rPr>
              <a:t>What dangers can you spot in the living room?</a:t>
            </a:r>
          </a:p>
        </p:txBody>
      </p:sp>
      <p:sp>
        <p:nvSpPr>
          <p:cNvPr id="9" name="Rounded Rectangl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5940764"/>
            <a:ext cx="1371600" cy="793014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Click here to check.</a:t>
            </a:r>
          </a:p>
        </p:txBody>
      </p:sp>
    </p:spTree>
    <p:extLst>
      <p:ext uri="{BB962C8B-B14F-4D97-AF65-F5344CB8AC3E}">
        <p14:creationId xmlns:p14="http://schemas.microsoft.com/office/powerpoint/2010/main" val="98580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sp>
        <p:nvSpPr>
          <p:cNvPr id="9" name="Rounded 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6078162"/>
            <a:ext cx="1371600" cy="518218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back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61AE3FF-1E16-C642-9707-240E6707353D}"/>
              </a:ext>
            </a:extLst>
          </p:cNvPr>
          <p:cNvSpPr/>
          <p:nvPr/>
        </p:nvSpPr>
        <p:spPr>
          <a:xfrm>
            <a:off x="1122186" y="2026097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4A57516-32DB-3E4F-BC22-4E74FF67C452}"/>
              </a:ext>
            </a:extLst>
          </p:cNvPr>
          <p:cNvSpPr/>
          <p:nvPr/>
        </p:nvSpPr>
        <p:spPr>
          <a:xfrm>
            <a:off x="1835696" y="1697536"/>
            <a:ext cx="666204" cy="666204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A8970D9-FC29-914F-8FC8-FE4BFDE4B5C1}"/>
              </a:ext>
            </a:extLst>
          </p:cNvPr>
          <p:cNvSpPr/>
          <p:nvPr/>
        </p:nvSpPr>
        <p:spPr>
          <a:xfrm>
            <a:off x="1476276" y="3948832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CCA1D2-A6E9-114D-BFAC-F14BD0F8A929}"/>
              </a:ext>
            </a:extLst>
          </p:cNvPr>
          <p:cNvSpPr/>
          <p:nvPr/>
        </p:nvSpPr>
        <p:spPr>
          <a:xfrm>
            <a:off x="3403104" y="3246140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1007D-F445-5047-AA52-B1D766E5A340}"/>
              </a:ext>
            </a:extLst>
          </p:cNvPr>
          <p:cNvSpPr/>
          <p:nvPr/>
        </p:nvSpPr>
        <p:spPr>
          <a:xfrm>
            <a:off x="4652516" y="3521224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C6B852-D57A-E14A-9560-CA4674A76D65}"/>
              </a:ext>
            </a:extLst>
          </p:cNvPr>
          <p:cNvSpPr/>
          <p:nvPr/>
        </p:nvSpPr>
        <p:spPr>
          <a:xfrm>
            <a:off x="2776612" y="4382244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F5DD033-9044-FA45-B9DA-CCF6F24B41DB}"/>
              </a:ext>
            </a:extLst>
          </p:cNvPr>
          <p:cNvSpPr/>
          <p:nvPr/>
        </p:nvSpPr>
        <p:spPr>
          <a:xfrm>
            <a:off x="5820916" y="3492748"/>
            <a:ext cx="1003052" cy="10030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DBB90A6-6490-DE46-AEBF-6C195C45C307}"/>
              </a:ext>
            </a:extLst>
          </p:cNvPr>
          <p:cNvSpPr/>
          <p:nvPr/>
        </p:nvSpPr>
        <p:spPr>
          <a:xfrm>
            <a:off x="7181304" y="2289572"/>
            <a:ext cx="1533128" cy="1533128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03772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23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152E63-701C-AF49-928F-5B36CD7524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442200" y="4267934"/>
            <a:ext cx="1455985" cy="346216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6997701" y="5388908"/>
            <a:ext cx="2003796" cy="1160713"/>
          </a:xfrm>
          <a:prstGeom prst="wedgeRoundRectCallout">
            <a:avLst>
              <a:gd name="adj1" fmla="val 7130"/>
              <a:gd name="adj2" fmla="val -75105"/>
              <a:gd name="adj3" fmla="val 16667"/>
            </a:avLst>
          </a:prstGeom>
          <a:solidFill>
            <a:schemeClr val="bg1"/>
          </a:solidFill>
          <a:ln w="28575">
            <a:solidFill>
              <a:srgbClr val="26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651769"/>
                </a:solidFill>
              </a:rPr>
              <a:t>What dangers can you spot in the bathroom?</a:t>
            </a:r>
          </a:p>
        </p:txBody>
      </p:sp>
      <p:sp>
        <p:nvSpPr>
          <p:cNvPr id="9" name="Rounded Rectangl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5940764"/>
            <a:ext cx="1371600" cy="793014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Click here to check.</a:t>
            </a:r>
          </a:p>
        </p:txBody>
      </p:sp>
    </p:spTree>
    <p:extLst>
      <p:ext uri="{BB962C8B-B14F-4D97-AF65-F5344CB8AC3E}">
        <p14:creationId xmlns:p14="http://schemas.microsoft.com/office/powerpoint/2010/main" val="169568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DF5CDCA-BA44-BA4F-A003-36A8C02EB6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017" y="669203"/>
            <a:ext cx="7801735" cy="5517839"/>
          </a:xfrm>
          <a:prstGeom prst="roundRect">
            <a:avLst>
              <a:gd name="adj" fmla="val 4774"/>
            </a:avLst>
          </a:prstGeom>
          <a:ln w="25400">
            <a:solidFill>
              <a:srgbClr val="651769"/>
            </a:solidFill>
          </a:ln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61AE3FF-1E16-C642-9707-240E6707353D}"/>
              </a:ext>
            </a:extLst>
          </p:cNvPr>
          <p:cNvSpPr/>
          <p:nvPr/>
        </p:nvSpPr>
        <p:spPr>
          <a:xfrm>
            <a:off x="639586" y="2127697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4A57516-32DB-3E4F-BC22-4E74FF67C452}"/>
              </a:ext>
            </a:extLst>
          </p:cNvPr>
          <p:cNvSpPr/>
          <p:nvPr/>
        </p:nvSpPr>
        <p:spPr>
          <a:xfrm>
            <a:off x="1645196" y="1887364"/>
            <a:ext cx="870076" cy="87007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A8970D9-FC29-914F-8FC8-FE4BFDE4B5C1}"/>
              </a:ext>
            </a:extLst>
          </p:cNvPr>
          <p:cNvSpPr/>
          <p:nvPr/>
        </p:nvSpPr>
        <p:spPr>
          <a:xfrm>
            <a:off x="2543076" y="2894732"/>
            <a:ext cx="1089124" cy="1089124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CCA1D2-A6E9-114D-BFAC-F14BD0F8A929}"/>
              </a:ext>
            </a:extLst>
          </p:cNvPr>
          <p:cNvSpPr/>
          <p:nvPr/>
        </p:nvSpPr>
        <p:spPr>
          <a:xfrm>
            <a:off x="3593604" y="2141240"/>
            <a:ext cx="1448296" cy="1448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1007D-F445-5047-AA52-B1D766E5A340}"/>
              </a:ext>
            </a:extLst>
          </p:cNvPr>
          <p:cNvSpPr/>
          <p:nvPr/>
        </p:nvSpPr>
        <p:spPr>
          <a:xfrm>
            <a:off x="4843016" y="498624"/>
            <a:ext cx="1194296" cy="1194296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C6B852-D57A-E14A-9560-CA4674A76D65}"/>
              </a:ext>
            </a:extLst>
          </p:cNvPr>
          <p:cNvSpPr/>
          <p:nvPr/>
        </p:nvSpPr>
        <p:spPr>
          <a:xfrm>
            <a:off x="5596012" y="5076552"/>
            <a:ext cx="1325488" cy="1325488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A4044F8-79D6-C648-A112-41DA4B7C4EA4}"/>
              </a:ext>
            </a:extLst>
          </p:cNvPr>
          <p:cNvSpPr/>
          <p:nvPr/>
        </p:nvSpPr>
        <p:spPr>
          <a:xfrm>
            <a:off x="3276848" y="5286724"/>
            <a:ext cx="1091952" cy="10919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F5DD033-9044-FA45-B9DA-CCF6F24B41DB}"/>
              </a:ext>
            </a:extLst>
          </p:cNvPr>
          <p:cNvSpPr/>
          <p:nvPr/>
        </p:nvSpPr>
        <p:spPr>
          <a:xfrm>
            <a:off x="4550916" y="4915148"/>
            <a:ext cx="1003052" cy="10030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9" name="Rounded Rectangle 8">
            <a:hlinkClick r:id="rId3" action="ppaction://hlinksldjump"/>
            <a:extLst>
              <a:ext uri="{FF2B5EF4-FFF2-40B4-BE49-F238E27FC236}">
                <a16:creationId xmlns:a16="http://schemas.microsoft.com/office/drawing/2014/main" id="{885DF184-4EDA-9544-9961-2AF5A6EF238F}"/>
              </a:ext>
            </a:extLst>
          </p:cNvPr>
          <p:cNvSpPr/>
          <p:nvPr/>
        </p:nvSpPr>
        <p:spPr>
          <a:xfrm>
            <a:off x="3880623" y="6078162"/>
            <a:ext cx="1371600" cy="518218"/>
          </a:xfrm>
          <a:prstGeom prst="roundRect">
            <a:avLst>
              <a:gd name="adj" fmla="val 19200"/>
            </a:avLst>
          </a:prstGeom>
          <a:solidFill>
            <a:srgbClr val="26B7BC"/>
          </a:solidFill>
          <a:ln w="25400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/>
              <a:t>back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9C07673-730B-9C48-BE4C-DE22C13EA593}"/>
              </a:ext>
            </a:extLst>
          </p:cNvPr>
          <p:cNvSpPr/>
          <p:nvPr/>
        </p:nvSpPr>
        <p:spPr>
          <a:xfrm>
            <a:off x="7388820" y="2708920"/>
            <a:ext cx="1003052" cy="1003052"/>
          </a:xfrm>
          <a:prstGeom prst="ellipse">
            <a:avLst/>
          </a:prstGeom>
          <a:solidFill>
            <a:schemeClr val="bg1">
              <a:lumMod val="95000"/>
              <a:alpha val="51000"/>
            </a:schemeClr>
          </a:solidFill>
          <a:ln w="28575">
            <a:solidFill>
              <a:srgbClr val="6517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18862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21" grpId="0" animBg="1"/>
      <p:bldP spid="23" grpId="0" animBg="1"/>
      <p:bldP spid="9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59</Words>
  <Application>Microsoft Office PowerPoint</Application>
  <PresentationFormat>On-screen Show (4:3)</PresentationFormat>
  <Paragraphs>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Alison Aldridge</cp:lastModifiedBy>
  <cp:revision>19</cp:revision>
  <dcterms:created xsi:type="dcterms:W3CDTF">2021-06-23T08:57:02Z</dcterms:created>
  <dcterms:modified xsi:type="dcterms:W3CDTF">2024-03-08T09:58:46Z</dcterms:modified>
</cp:coreProperties>
</file>