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67" r:id="rId7"/>
    <p:sldId id="259" r:id="rId8"/>
    <p:sldId id="260" r:id="rId9"/>
    <p:sldId id="266" r:id="rId10"/>
    <p:sldId id="274" r:id="rId11"/>
    <p:sldId id="262" r:id="rId12"/>
    <p:sldId id="269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1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93B46-3775-4000-BD87-A80DD77AB4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Who keeps us safe in school?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8E609D-DD16-4079-AAC7-EB08508061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240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1BAB0-F487-4FC4-B939-A00A9F942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1320800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Safeguarding Team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ABDB40B-378D-42A7-B181-308690B1AFBC}"/>
              </a:ext>
            </a:extLst>
          </p:cNvPr>
          <p:cNvSpPr txBox="1"/>
          <p:nvPr/>
        </p:nvSpPr>
        <p:spPr>
          <a:xfrm>
            <a:off x="1433940" y="1477038"/>
            <a:ext cx="2180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Mrs Aldridge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BB5E6A-B33D-4B31-901E-0A0A9563433C}"/>
              </a:ext>
            </a:extLst>
          </p:cNvPr>
          <p:cNvSpPr txBox="1"/>
          <p:nvPr/>
        </p:nvSpPr>
        <p:spPr>
          <a:xfrm>
            <a:off x="1433938" y="3901451"/>
            <a:ext cx="2180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Miss Phillips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F0F8244-5519-4A0F-BAA3-9DF0C9AEBCC3}"/>
              </a:ext>
            </a:extLst>
          </p:cNvPr>
          <p:cNvSpPr txBox="1"/>
          <p:nvPr/>
        </p:nvSpPr>
        <p:spPr>
          <a:xfrm>
            <a:off x="1344365" y="4670762"/>
            <a:ext cx="2180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Mrs Hafeez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47AA15-2C3A-460F-8471-D3D24E64FD5D}"/>
              </a:ext>
            </a:extLst>
          </p:cNvPr>
          <p:cNvSpPr txBox="1"/>
          <p:nvPr/>
        </p:nvSpPr>
        <p:spPr>
          <a:xfrm>
            <a:off x="1344365" y="5629447"/>
            <a:ext cx="2962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Mrs Lewis-Gordon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FFBED4-FD2C-482A-BB1F-00D46113D9B0}"/>
              </a:ext>
            </a:extLst>
          </p:cNvPr>
          <p:cNvSpPr txBox="1"/>
          <p:nvPr/>
        </p:nvSpPr>
        <p:spPr>
          <a:xfrm>
            <a:off x="1433939" y="3069677"/>
            <a:ext cx="2180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Mrs Maltby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BCF1325-05C4-4154-BCB9-20315B6DFE73}"/>
              </a:ext>
            </a:extLst>
          </p:cNvPr>
          <p:cNvSpPr txBox="1"/>
          <p:nvPr/>
        </p:nvSpPr>
        <p:spPr>
          <a:xfrm>
            <a:off x="1433940" y="2315987"/>
            <a:ext cx="2180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Mr Tee</a:t>
            </a:r>
          </a:p>
        </p:txBody>
      </p:sp>
    </p:spTree>
    <p:extLst>
      <p:ext uri="{BB962C8B-B14F-4D97-AF65-F5344CB8AC3E}">
        <p14:creationId xmlns:p14="http://schemas.microsoft.com/office/powerpoint/2010/main" val="2867126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Teachers and TAs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Talk to a teacher if…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Someone is upsetting you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Something has happened at home that has made you sad or worried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Somebody outside of school has made you sad or worried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If you think anyone has made you do something that didn’t make you feel comfortable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You want to ask about something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7124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1E75E-A0B4-4722-83CD-D2BDFFE24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Brushfield</a:t>
            </a:r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 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6822A-4D9A-48CE-A1CF-12C6DD9B3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40" y="1518407"/>
            <a:ext cx="8695162" cy="452295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All external doors and gates have access controls or locks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All staff members have identity badges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Visitors have to sign in and wear a badge given to them by the office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CCTV cameras around the school grounds</a:t>
            </a:r>
          </a:p>
          <a:p>
            <a:pPr marL="0" indent="0">
              <a:buNone/>
            </a:pP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7091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Office 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Check that you are in school and ring your parents if you are not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Ring your parents if need to go home sick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Talk to your parents if there is a problem</a:t>
            </a:r>
          </a:p>
        </p:txBody>
      </p:sp>
    </p:spTree>
    <p:extLst>
      <p:ext uri="{BB962C8B-B14F-4D97-AF65-F5344CB8AC3E}">
        <p14:creationId xmlns:p14="http://schemas.microsoft.com/office/powerpoint/2010/main" val="1701735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41784-F684-4420-8776-0FCE24528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Mid-day supervisors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C1502-6B22-47FC-BEF2-CFEE386BA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600" b="1" dirty="0">
                <a:latin typeface="Comic Sans MS" panose="030F0702030302020204" pitchFamily="66" charset="0"/>
              </a:rPr>
              <a:t>They can help…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you think you or someone else might be getting bullied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you fall out with your friends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you or someone else feels angry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you feel lonely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If you have </a:t>
            </a:r>
            <a:r>
              <a:rPr lang="en-GB" sz="3200">
                <a:latin typeface="Comic Sans MS" panose="030F0702030302020204" pitchFamily="66" charset="0"/>
              </a:rPr>
              <a:t>hurt yourself</a:t>
            </a: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Talk to them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765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Parent Support Workers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Work with parents and carers to ensure children are getting the most out of school and are safe and happy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Provide support and information for parents and carers on a range of issues – these can include health, housing, welfare rights, education or any other concerns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Home visits to children who are not </a:t>
            </a:r>
            <a:r>
              <a:rPr lang="en-GB" sz="3200">
                <a:latin typeface="Comic Sans MS" panose="030F0702030302020204" pitchFamily="66" charset="0"/>
              </a:rPr>
              <a:t>attending school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46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0421E2B-102C-49C3-B484-B2032B2E8D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164" y="209341"/>
            <a:ext cx="4829489" cy="643931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35D92-A7CE-4024-B01C-B869ABB579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8384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4935902-3E64-491F-8700-5ECF1F6C46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25091" y="211781"/>
            <a:ext cx="5083924" cy="677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92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E5DB2-BF51-49F9-AA77-BB46DA20A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How to </a:t>
            </a:r>
            <a:r>
              <a:rPr lang="en-GB" b="1">
                <a:solidFill>
                  <a:schemeClr val="accent2"/>
                </a:solidFill>
                <a:latin typeface="Comic Sans MS" panose="030F0702030302020204" pitchFamily="66" charset="0"/>
              </a:rPr>
              <a:t>keep yourself </a:t>
            </a:r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safe in school</a:t>
            </a:r>
            <a:b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</a:br>
            <a:endParaRPr lang="en-GB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7FF4B-0996-4E5C-A338-B688F2178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51963"/>
            <a:ext cx="8762274" cy="44893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3200" dirty="0">
                <a:latin typeface="Comic Sans MS" panose="030F0702030302020204" pitchFamily="66" charset="0"/>
              </a:rPr>
              <a:t>Talk to an adult if you are sad,  worried or think someone is bullying you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Let an adult know if you think someone else may be sad, worried or being bullied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Only go where you are told to go-if you walk home-go straight home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Follow the school rules</a:t>
            </a:r>
          </a:p>
        </p:txBody>
      </p:sp>
    </p:spTree>
    <p:extLst>
      <p:ext uri="{BB962C8B-B14F-4D97-AF65-F5344CB8AC3E}">
        <p14:creationId xmlns:p14="http://schemas.microsoft.com/office/powerpoint/2010/main" val="28142746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9E58609B2F124CB789D6B7DE16A734" ma:contentTypeVersion="16" ma:contentTypeDescription="Create a new document." ma:contentTypeScope="" ma:versionID="5bd9a48e4219b0fd3d26ba2da2aa856a">
  <xsd:schema xmlns:xsd="http://www.w3.org/2001/XMLSchema" xmlns:xs="http://www.w3.org/2001/XMLSchema" xmlns:p="http://schemas.microsoft.com/office/2006/metadata/properties" xmlns:ns3="6c879e94-7644-41a6-bdad-18ea5aa1323c" xmlns:ns4="0e9b7ee3-4f45-40c4-bede-cac4cdbee3a5" targetNamespace="http://schemas.microsoft.com/office/2006/metadata/properties" ma:root="true" ma:fieldsID="89e5b3f0d9fc12178fceebe2064248a6" ns3:_="" ns4:_="">
    <xsd:import namespace="6c879e94-7644-41a6-bdad-18ea5aa1323c"/>
    <xsd:import namespace="0e9b7ee3-4f45-40c4-bede-cac4cdbee3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879e94-7644-41a6-bdad-18ea5aa132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9b7ee3-4f45-40c4-bede-cac4cdbee3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c879e94-7644-41a6-bdad-18ea5aa1323c" xsi:nil="true"/>
  </documentManagement>
</p:properties>
</file>

<file path=customXml/itemProps1.xml><?xml version="1.0" encoding="utf-8"?>
<ds:datastoreItem xmlns:ds="http://schemas.openxmlformats.org/officeDocument/2006/customXml" ds:itemID="{5E2F601F-57CF-4100-B71D-F4A887252D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E9F15E-353B-4FBA-98FA-B58F181126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879e94-7644-41a6-bdad-18ea5aa1323c"/>
    <ds:schemaRef ds:uri="0e9b7ee3-4f45-40c4-bede-cac4cdbee3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408D9D-D99E-4014-88C7-00D9C71DFD54}">
  <ds:schemaRefs>
    <ds:schemaRef ds:uri="http://schemas.microsoft.com/office/infopath/2007/PartnerControls"/>
    <ds:schemaRef ds:uri="6c879e94-7644-41a6-bdad-18ea5aa1323c"/>
    <ds:schemaRef ds:uri="http://purl.org/dc/elements/1.1/"/>
    <ds:schemaRef ds:uri="http://purl.org/dc/dcmitype/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0e9b7ee3-4f45-40c4-bede-cac4cdbee3a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499</TotalTime>
  <Words>312</Words>
  <Application>Microsoft Office PowerPoint</Application>
  <PresentationFormat>Widescreen</PresentationFormat>
  <Paragraphs>42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Comic Sans MS</vt:lpstr>
      <vt:lpstr>Trebuchet MS</vt:lpstr>
      <vt:lpstr>Wingdings 3</vt:lpstr>
      <vt:lpstr>Facet</vt:lpstr>
      <vt:lpstr>Who keeps us safe in school?</vt:lpstr>
      <vt:lpstr>Safeguarding Team</vt:lpstr>
      <vt:lpstr>Teachers and TAs</vt:lpstr>
      <vt:lpstr>Brushfield Site</vt:lpstr>
      <vt:lpstr>Office Staff</vt:lpstr>
      <vt:lpstr>Mid-day supervisors</vt:lpstr>
      <vt:lpstr>Parent Support Workers</vt:lpstr>
      <vt:lpstr>PowerPoint Presentation</vt:lpstr>
      <vt:lpstr>PowerPoint Presentation</vt:lpstr>
      <vt:lpstr>How to keep yourself safe in school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keeps us safe in school?</dc:title>
  <dc:creator>Rebecca Maltby</dc:creator>
  <cp:lastModifiedBy>Alison Aldridge</cp:lastModifiedBy>
  <cp:revision>30</cp:revision>
  <dcterms:created xsi:type="dcterms:W3CDTF">2023-09-14T11:26:35Z</dcterms:created>
  <dcterms:modified xsi:type="dcterms:W3CDTF">2024-04-22T10:12:23Z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0x010100729E58609B2F124CB789D6B7DE16A734</vt:lpwstr>
  </property>
</Properties>
</file>